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CashMate: Peer-to-Peer Student Money Exchange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ultimate solution to student cash emergencies. Connects students for quick cash and online transfers. Simplifying campus life, one transaction at a time.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6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Student Cash Crunch: A Common Problem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0653" y="2300049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79012" y="2498408"/>
            <a:ext cx="291215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Cash Access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79012" y="2909054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students struggle to find cash easily on campus.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0653" y="3623072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379012" y="3821430"/>
            <a:ext cx="310407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Payment Limits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79012" y="4232077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Minimum transaction amounts make online payments challenging.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0653" y="4946094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379012" y="5144453"/>
            <a:ext cx="2814161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ATM Reliance Issues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79012" y="5555099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ATMs often charge fees and aren’t always available.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0653" y="6269117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379012" y="6467475"/>
            <a:ext cx="252305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Emergency Needs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79012" y="6878122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67% of students face emergencies for books, food, or transport.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8072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Introducing CashMate: Your Instant Money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9431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402538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GPS Connectivity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872871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Connects students within a 3 km radius using precise location.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9431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4025384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Requests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872871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Post instant money needs to local peers for quick help.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5006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582966"/>
            <a:ext cx="38325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Campus Cash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70785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82% of students agree CashMate ends the “no cash” problem.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774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Features: Seamless Transactions at Your Fingertips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Request 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0728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Specify amount, urgency, and reason clearly for each request.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 Sharing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907280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Find nearby students for fast and easy meetups.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WhatsApp Exchange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90728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Opt-in to share phone numbers securely after connecting.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Transaction Ratings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90728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trust with a robust peer rating and feedback system.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Flexible Transfer Options: Cash or Online - Your Choice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3166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Cash Transactions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Meet up safely to exchange physical cash quickly.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31613"/>
            <a:ext cx="28313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Payments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Google Pay, PhonePe, and other popular apps.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331613"/>
            <a:ext cx="2830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&amp; Verified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transfers are safe with user verification and monitoring.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028" y="656392"/>
            <a:ext cx="7474744" cy="210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CashMate Works: Simple, Fast, and Reliable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1028" y="3118247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57524" y="311824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Profile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57524" y="3611999"/>
            <a:ext cx="693824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Download app and verify student ID quickly and securely.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78692" y="4231958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15188" y="4231958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Make Requests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15188" y="4725710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Post or browse money requests near you within seconds.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36475" y="5345668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72970" y="5345668"/>
            <a:ext cx="346829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Connect &amp; Exchange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72970" y="5839420"/>
            <a:ext cx="62228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Agree on terms, meet or transfer money promptly.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394258" y="6459379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930753" y="6459379"/>
            <a:ext cx="293417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Rate &amp; Build Trust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0753" y="6953131"/>
            <a:ext cx="5865019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feedback to strengthen community reputation.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CashMate: More Than Just Money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997" y="3894892"/>
            <a:ext cx="7822406" cy="782240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33" y="6443424"/>
            <a:ext cx="383977" cy="47994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97" y="3894892"/>
            <a:ext cx="7822406" cy="782240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12" y="4855845"/>
            <a:ext cx="383977" cy="47994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997" y="3894892"/>
            <a:ext cx="7822406" cy="782240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673" y="4855845"/>
            <a:ext cx="383977" cy="479941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997" y="3894892"/>
            <a:ext cx="7822406" cy="7822406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3253" y="6443424"/>
            <a:ext cx="383977" cy="479941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59406" y="3689390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Convenience</a:t>
            </a:r>
            <a:endParaRPr lang="en-US" sz="2100" dirty="0"/>
          </a:p>
        </p:txBody>
      </p:sp>
      <p:sp>
        <p:nvSpPr>
          <p:cNvPr id="12" name="Text 2"/>
          <p:cNvSpPr/>
          <p:nvPr/>
        </p:nvSpPr>
        <p:spPr>
          <a:xfrm>
            <a:off x="796528" y="4160520"/>
            <a:ext cx="3003233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 access to cash or online payments anytime.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304109" y="2419350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100" dirty="0"/>
          </a:p>
        </p:txBody>
      </p:sp>
      <p:sp>
        <p:nvSpPr>
          <p:cNvPr id="14" name="Text 4"/>
          <p:cNvSpPr/>
          <p:nvPr/>
        </p:nvSpPr>
        <p:spPr>
          <a:xfrm>
            <a:off x="4141113" y="2890480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Verified users ensure safe, trusted transactions.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648813" y="2419350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</a:t>
            </a:r>
            <a:endParaRPr lang="en-US" sz="2100" dirty="0"/>
          </a:p>
        </p:txBody>
      </p:sp>
      <p:sp>
        <p:nvSpPr>
          <p:cNvPr id="16" name="Text 6"/>
          <p:cNvSpPr/>
          <p:nvPr/>
        </p:nvSpPr>
        <p:spPr>
          <a:xfrm>
            <a:off x="7485817" y="2890480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networks through peer-to-peer money exchange.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93517" y="3689390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Savings</a:t>
            </a:r>
            <a:endParaRPr lang="en-US" sz="2100" dirty="0"/>
          </a:p>
        </p:txBody>
      </p:sp>
      <p:sp>
        <p:nvSpPr>
          <p:cNvPr id="18" name="Text 8"/>
          <p:cNvSpPr/>
          <p:nvPr/>
        </p:nvSpPr>
        <p:spPr>
          <a:xfrm>
            <a:off x="10830520" y="4160520"/>
            <a:ext cx="3003352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Avoid ATM fees and minimum online payment limits.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102271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Join the CashMate Revolution!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 Now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Available on iOS and Android devices.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Easy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registration with student ID verification.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Stay Connected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 @CashMateApp on social media for updates.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Scan &amp; Get Started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the QR code to join the CashMate community today.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2025-05-02T07:09:23Z</dcterms:created>
  <dcterms:modified xsi:type="dcterms:W3CDTF">2025-05-02T07:09:23Z</dcterms:modified>
</cp:coreProperties>
</file>